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4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4" r:id="rId15"/>
    <p:sldId id="439" r:id="rId16"/>
    <p:sldId id="440" r:id="rId17"/>
    <p:sldId id="441" r:id="rId18"/>
    <p:sldId id="445" r:id="rId19"/>
    <p:sldId id="361" r:id="rId20"/>
    <p:sldId id="446" r:id="rId21"/>
    <p:sldId id="364" r:id="rId22"/>
    <p:sldId id="447" r:id="rId23"/>
    <p:sldId id="448" r:id="rId24"/>
    <p:sldId id="551" r:id="rId25"/>
    <p:sldId id="370" r:id="rId26"/>
    <p:sldId id="371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550" r:id="rId54"/>
    <p:sldId id="475" r:id="rId55"/>
    <p:sldId id="476" r:id="rId56"/>
    <p:sldId id="477" r:id="rId57"/>
    <p:sldId id="478" r:id="rId58"/>
    <p:sldId id="479" r:id="rId59"/>
    <p:sldId id="480" r:id="rId60"/>
    <p:sldId id="481" r:id="rId61"/>
    <p:sldId id="482" r:id="rId62"/>
    <p:sldId id="483" r:id="rId63"/>
    <p:sldId id="484" r:id="rId64"/>
    <p:sldId id="485" r:id="rId65"/>
    <p:sldId id="486" r:id="rId66"/>
    <p:sldId id="487" r:id="rId67"/>
    <p:sldId id="488" r:id="rId68"/>
    <p:sldId id="489" r:id="rId69"/>
    <p:sldId id="490" r:id="rId70"/>
    <p:sldId id="491" r:id="rId71"/>
    <p:sldId id="492" r:id="rId72"/>
    <p:sldId id="493" r:id="rId73"/>
    <p:sldId id="494" r:id="rId74"/>
    <p:sldId id="495" r:id="rId75"/>
    <p:sldId id="496" r:id="rId76"/>
    <p:sldId id="497" r:id="rId77"/>
    <p:sldId id="498" r:id="rId78"/>
    <p:sldId id="499" r:id="rId79"/>
    <p:sldId id="500" r:id="rId80"/>
    <p:sldId id="501" r:id="rId81"/>
    <p:sldId id="502" r:id="rId82"/>
    <p:sldId id="503" r:id="rId83"/>
    <p:sldId id="504" r:id="rId84"/>
    <p:sldId id="505" r:id="rId85"/>
    <p:sldId id="506" r:id="rId86"/>
    <p:sldId id="508" r:id="rId87"/>
    <p:sldId id="509" r:id="rId88"/>
    <p:sldId id="510" r:id="rId89"/>
    <p:sldId id="511" r:id="rId90"/>
    <p:sldId id="512" r:id="rId91"/>
    <p:sldId id="513" r:id="rId92"/>
    <p:sldId id="514" r:id="rId93"/>
    <p:sldId id="515" r:id="rId94"/>
    <p:sldId id="516" r:id="rId95"/>
    <p:sldId id="517" r:id="rId96"/>
    <p:sldId id="518" r:id="rId97"/>
    <p:sldId id="519" r:id="rId98"/>
    <p:sldId id="520" r:id="rId99"/>
    <p:sldId id="521" r:id="rId100"/>
    <p:sldId id="522" r:id="rId101"/>
    <p:sldId id="523" r:id="rId102"/>
    <p:sldId id="524" r:id="rId103"/>
    <p:sldId id="525" r:id="rId104"/>
    <p:sldId id="526" r:id="rId105"/>
    <p:sldId id="527" r:id="rId106"/>
    <p:sldId id="528" r:id="rId107"/>
    <p:sldId id="529" r:id="rId108"/>
    <p:sldId id="530" r:id="rId109"/>
    <p:sldId id="531" r:id="rId110"/>
    <p:sldId id="532" r:id="rId111"/>
    <p:sldId id="534" r:id="rId112"/>
    <p:sldId id="533" r:id="rId113"/>
    <p:sldId id="535" r:id="rId114"/>
    <p:sldId id="536" r:id="rId115"/>
    <p:sldId id="537" r:id="rId116"/>
    <p:sldId id="538" r:id="rId117"/>
    <p:sldId id="539" r:id="rId118"/>
    <p:sldId id="540" r:id="rId119"/>
    <p:sldId id="541" r:id="rId120"/>
    <p:sldId id="542" r:id="rId121"/>
    <p:sldId id="543" r:id="rId122"/>
    <p:sldId id="544" r:id="rId123"/>
    <p:sldId id="545" r:id="rId124"/>
    <p:sldId id="546" r:id="rId125"/>
    <p:sldId id="547" r:id="rId126"/>
    <p:sldId id="54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rigor.com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Cab Service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AI-Assisted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Using GitHub Copilot &amp; ChatGPT: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Auto-generate component logic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Example: getCabAvailability = async () =&gt; {}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Use prompts like: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“Generate Mongoose schema for car booking”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“React + Stripe payment component”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3918D-D2F3-E3FF-3C32-22642215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49"/>
            <a:ext cx="12192000" cy="62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710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C9A8-493E-7C6A-E5E5-1AC421B7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56" y="1347516"/>
            <a:ext cx="10306413" cy="581297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npm</a:t>
            </a:r>
            <a:r>
              <a:rPr lang="en-IN" dirty="0"/>
              <a:t> install moment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BE582-F5DF-975D-4DB1-FFC8CFF2E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056" y="1706767"/>
            <a:ext cx="10515600" cy="444091"/>
          </a:xfrm>
        </p:spPr>
        <p:txBody>
          <a:bodyPr/>
          <a:lstStyle/>
          <a:p>
            <a:r>
              <a:rPr lang="en-IN" dirty="0"/>
              <a:t>Then test the code </a:t>
            </a:r>
          </a:p>
        </p:txBody>
      </p:sp>
    </p:spTree>
    <p:extLst>
      <p:ext uri="{BB962C8B-B14F-4D97-AF65-F5344CB8AC3E}">
        <p14:creationId xmlns:p14="http://schemas.microsoft.com/office/powerpoint/2010/main" val="5238036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B0BB-1E4E-CF23-ED26-80C4EAC42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Code Optimization &amp; Documentation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51C46-3AD6-5C55-65AE-48112C964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Tools : GitHub Copilot and Chat GPT</a:t>
            </a:r>
          </a:p>
        </p:txBody>
      </p:sp>
    </p:spTree>
    <p:extLst>
      <p:ext uri="{BB962C8B-B14F-4D97-AF65-F5344CB8AC3E}">
        <p14:creationId xmlns:p14="http://schemas.microsoft.com/office/powerpoint/2010/main" val="20870171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07311-8E16-A7CB-82F1-0412A08C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55"/>
            <a:ext cx="12192000" cy="63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68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D2135-035C-F833-5A90-E799A365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38125"/>
            <a:ext cx="103060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091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87ECA-7AFA-8484-6213-10A6FEE2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724025"/>
            <a:ext cx="103155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2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1EEB2-3E4B-B73D-B230-3374FC5E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836"/>
            <a:ext cx="12192000" cy="530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368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86D46-9282-9D1C-2092-EF989778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19062"/>
            <a:ext cx="101727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45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A4F68-E083-9EA6-F742-5C7DE964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704975"/>
            <a:ext cx="102965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9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5651-0E1D-FD1E-0CE4-C832138B7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Phase 4: AI-Powered Testing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920E1-44CD-9A85-E0E6-B991FC7A3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Tools: </a:t>
            </a:r>
            <a:r>
              <a:rPr lang="en-IN" b="1" dirty="0" err="1"/>
              <a:t>TestRigor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699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AI-Powered Testing using TestRigor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1. Visit: https://testrigor.com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2. Sign Up → Confirm Email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3. Connect local/cloud URL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4. Use Natural Language test script: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“Login as user…”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“Search for cabs…”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“Make payment with test card…”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F8B7-FBA5-F642-47A9-FF578074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TestRigor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A561-1038-7B94-EA25-ABDC94FBF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Connect your app URL</a:t>
            </a:r>
            <a:r>
              <a:rPr lang="en-IN" dirty="0"/>
              <a:t> to </a:t>
            </a:r>
            <a:r>
              <a:rPr lang="en-IN" dirty="0" err="1"/>
              <a:t>TestRigor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18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9D7A-B5F7-1603-7FE8-F5E9F373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for Test rigor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A1CF-F36B-88B8-9FC1-8B584C7BA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1: Sign Up &amp; Log In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https://testrigor.com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b="1" dirty="0"/>
              <a:t>“Try it free”</a:t>
            </a:r>
            <a:r>
              <a:rPr lang="en-US" dirty="0"/>
              <a:t> or </a:t>
            </a:r>
            <a:r>
              <a:rPr lang="en-US" b="1" dirty="0"/>
              <a:t>“Sign Up”</a:t>
            </a:r>
            <a:r>
              <a:rPr lang="en-US" dirty="0"/>
              <a:t>.</a:t>
            </a:r>
          </a:p>
          <a:p>
            <a:r>
              <a:rPr lang="en-US" dirty="0"/>
              <a:t>Provide your </a:t>
            </a:r>
            <a:r>
              <a:rPr lang="en-US" b="1" dirty="0"/>
              <a:t>email address</a:t>
            </a:r>
            <a:r>
              <a:rPr lang="en-US" dirty="0"/>
              <a:t> and create a password (or use Google account).</a:t>
            </a:r>
          </a:p>
          <a:p>
            <a:r>
              <a:rPr lang="en-US" dirty="0"/>
              <a:t>Confirm your email if prompted.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38126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9FF63-C16C-6315-716D-CD7E2989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606"/>
            <a:ext cx="12192000" cy="46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73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E8EAA-00FC-651B-F8A8-3A2123E0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711"/>
            <a:ext cx="12192000" cy="51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668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FA992-8E36-47A2-C153-4A5B13AA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184"/>
            <a:ext cx="12192000" cy="58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92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7177D-3DE5-24AB-228A-777EEAC4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85862"/>
            <a:ext cx="88963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97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B06E0-D318-B1B5-07CA-404559C4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300037"/>
            <a:ext cx="95916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357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6A4B1-9DCB-9748-52C0-784CE23E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485775"/>
            <a:ext cx="96869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496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3524A-5102-8D56-52E9-1E570E51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081"/>
            <a:ext cx="12192000" cy="60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089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EC16A-97AB-D499-D017-FF53253D3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463"/>
            <a:ext cx="12192000" cy="60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Sample Natural Language Test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Go to "http://localhost:3000"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"steven@gmail.com" into "Email"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"steven@123" into "Password"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"Login"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"Book a Cab"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"Mumbai" into "Pickup Location"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"Pune" into "Drop Location"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"Search"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"Select" on first car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"Proceed to Payment"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Enter Card: "4242 4242 4242 4242", Expiry: "12/28", CVV: "123"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Click "Pay"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Verify "Booking Confirmed"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DB10-BC36-0CB0-F28B-490089F6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58" y="433252"/>
            <a:ext cx="10515600" cy="1133475"/>
          </a:xfrm>
        </p:spPr>
        <p:txBody>
          <a:bodyPr/>
          <a:lstStyle/>
          <a:p>
            <a:r>
              <a:rPr lang="en-IN" dirty="0"/>
              <a:t>Now we will create test case </a:t>
            </a:r>
          </a:p>
        </p:txBody>
      </p:sp>
    </p:spTree>
    <p:extLst>
      <p:ext uri="{BB962C8B-B14F-4D97-AF65-F5344CB8AC3E}">
        <p14:creationId xmlns:p14="http://schemas.microsoft.com/office/powerpoint/2010/main" val="2983491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E7CFE-A00E-4A0F-28FD-35124469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499"/>
            <a:ext cx="12192000" cy="50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736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B41E-48A0-1619-A461-BD685A45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442"/>
            <a:ext cx="12192000" cy="58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63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8954-24CD-5E53-6272-D9BFA4E7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natural </a:t>
            </a:r>
            <a:r>
              <a:rPr lang="en-IN" dirty="0" err="1"/>
              <a:t>languge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DA3C8-3253-EB52-0E16-4F66756C1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go to "http://localhost:300"</a:t>
            </a:r>
          </a:p>
          <a:p>
            <a:r>
              <a:rPr lang="en-US" dirty="0"/>
              <a:t>enter "</a:t>
            </a:r>
            <a:r>
              <a:rPr lang="en-US" dirty="0" err="1"/>
              <a:t>testuser</a:t>
            </a:r>
            <a:r>
              <a:rPr lang="en-US" dirty="0"/>
              <a:t>" into "steven@gmail.com"</a:t>
            </a:r>
          </a:p>
          <a:p>
            <a:r>
              <a:rPr lang="en-US" dirty="0"/>
              <a:t>enter "password123" into "steven@123"</a:t>
            </a:r>
          </a:p>
          <a:p>
            <a:r>
              <a:rPr lang="en-US" dirty="0"/>
              <a:t>click "Login"</a:t>
            </a:r>
          </a:p>
          <a:p>
            <a:r>
              <a:rPr lang="en-US" dirty="0"/>
              <a:t>click "Book a Cab"</a:t>
            </a:r>
          </a:p>
          <a:p>
            <a:r>
              <a:rPr lang="en-US" dirty="0"/>
              <a:t>enter "Mumbai" into "Pickup Location"</a:t>
            </a:r>
          </a:p>
          <a:p>
            <a:r>
              <a:rPr lang="en-US" dirty="0"/>
              <a:t>enter "Pune" into "Drop Location"</a:t>
            </a:r>
          </a:p>
          <a:p>
            <a:r>
              <a:rPr lang="en-US" dirty="0"/>
              <a:t>click "Search"</a:t>
            </a:r>
          </a:p>
          <a:p>
            <a:r>
              <a:rPr lang="en-US" dirty="0"/>
              <a:t>click "Select" on the first car</a:t>
            </a:r>
          </a:p>
          <a:p>
            <a:r>
              <a:rPr lang="en-US" dirty="0"/>
              <a:t>click "Proceed to Payment"</a:t>
            </a:r>
          </a:p>
          <a:p>
            <a:r>
              <a:rPr lang="en-US" dirty="0"/>
              <a:t>enter card number "4242 4242 4242 4242"</a:t>
            </a:r>
          </a:p>
          <a:p>
            <a:r>
              <a:rPr lang="en-US" dirty="0"/>
              <a:t>enter expiry "12/28"</a:t>
            </a:r>
          </a:p>
          <a:p>
            <a:r>
              <a:rPr lang="en-US" dirty="0"/>
              <a:t>enter CVV "123"</a:t>
            </a:r>
          </a:p>
          <a:p>
            <a:r>
              <a:rPr lang="en-US" dirty="0"/>
              <a:t>click "Pay"</a:t>
            </a:r>
          </a:p>
          <a:p>
            <a:r>
              <a:rPr lang="en-US" dirty="0"/>
              <a:t>check that page contains "Booking Confirmed"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21210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FAE6-645B-873E-A9B1-0036583A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17115"/>
          </a:xfrm>
        </p:spPr>
        <p:txBody>
          <a:bodyPr>
            <a:normAutofit/>
          </a:bodyPr>
          <a:lstStyle/>
          <a:p>
            <a:r>
              <a:rPr lang="en-IN" dirty="0"/>
              <a:t>Here we will get the error. Because our application running locally. If run on cloud or develop then we can test very easily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12D9AA-734B-27BB-61E8-BF4368F44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635" y="3030538"/>
            <a:ext cx="6506730" cy="3146425"/>
          </a:xfrm>
        </p:spPr>
      </p:pic>
    </p:spTree>
    <p:extLst>
      <p:ext uri="{BB962C8B-B14F-4D97-AF65-F5344CB8AC3E}">
        <p14:creationId xmlns:p14="http://schemas.microsoft.com/office/powerpoint/2010/main" val="11113304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AF15-59FD-847D-A18B-48267F91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You can generate sample test case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B7D42-BBCE-4CA7-86CE-F54F44B44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861" y="1825625"/>
            <a:ext cx="9644277" cy="4351338"/>
          </a:xfrm>
        </p:spPr>
      </p:pic>
    </p:spTree>
    <p:extLst>
      <p:ext uri="{BB962C8B-B14F-4D97-AF65-F5344CB8AC3E}">
        <p14:creationId xmlns:p14="http://schemas.microsoft.com/office/powerpoint/2010/main" val="3482120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BBEA-440A-2E75-E8C5-CE24A3E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click on actual test generate by AI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D453E-1B90-E413-C26E-00827A51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714" y="1825625"/>
            <a:ext cx="10224572" cy="4351338"/>
          </a:xfrm>
        </p:spPr>
      </p:pic>
    </p:spTree>
    <p:extLst>
      <p:ext uri="{BB962C8B-B14F-4D97-AF65-F5344CB8AC3E}">
        <p14:creationId xmlns:p14="http://schemas.microsoft.com/office/powerpoint/2010/main" val="281266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Tools Summary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438400" y="1828800"/>
          <a:ext cx="73152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t>🛠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🔍 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GitHub Copilot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Auto-suggest code &amp;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ChatGPT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Code generation &amp; debugging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Uizard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UI design improvement from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t>TestRigor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Natural language test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project present in </a:t>
            </a:r>
            <a:r>
              <a:rPr lang="en-US" dirty="0" err="1"/>
              <a:t>git</a:t>
            </a:r>
            <a:r>
              <a:rPr lang="en-US" dirty="0"/>
              <a:t> repository in below URL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https://github.com/Kaleakash/mern_stack_running_capstone_project.git</a:t>
            </a:r>
          </a:p>
          <a:p>
            <a:endParaRPr lang="en-US" dirty="0"/>
          </a:p>
          <a:p>
            <a:r>
              <a:rPr lang="en-US" dirty="0" err="1"/>
              <a:t>Plz</a:t>
            </a:r>
            <a:r>
              <a:rPr lang="en-US" dirty="0"/>
              <a:t> login to virtual lab and clone this project in virtual lab using command as </a:t>
            </a:r>
          </a:p>
          <a:p>
            <a:r>
              <a:rPr lang="en-US" dirty="0"/>
              <a:t>https://github.com/Kaleakash/mern_stack_running_capstone_project.git</a:t>
            </a:r>
          </a:p>
        </p:txBody>
      </p:sp>
    </p:spTree>
    <p:extLst>
      <p:ext uri="{BB962C8B-B14F-4D97-AF65-F5344CB8AC3E}">
        <p14:creationId xmlns:p14="http://schemas.microsoft.com/office/powerpoint/2010/main" val="223266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39" y="342632"/>
            <a:ext cx="8085521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DCA8A-933D-E88D-F3AC-E67F9AE2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52" y="1230086"/>
            <a:ext cx="8655495" cy="325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7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DC1CB-9255-AB51-786C-42E433C6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20" y="1307991"/>
            <a:ext cx="9900159" cy="42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52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DB0F-2B5F-7EF7-2C9E-9F5F3C0C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structure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F0B9A-C0BA-289B-2623-6EEFB5077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922" y="2245429"/>
            <a:ext cx="7906156" cy="3511730"/>
          </a:xfrm>
        </p:spPr>
      </p:pic>
    </p:spTree>
    <p:extLst>
      <p:ext uri="{BB962C8B-B14F-4D97-AF65-F5344CB8AC3E}">
        <p14:creationId xmlns:p14="http://schemas.microsoft.com/office/powerpoint/2010/main" val="103153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 explanation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7432"/>
          </a:xfrm>
        </p:spPr>
        <p:txBody>
          <a:bodyPr/>
          <a:lstStyle/>
          <a:p>
            <a:r>
              <a:rPr lang="en-US" dirty="0"/>
              <a:t>In db.js file we can see the database connection details. If we use local machine database then </a:t>
            </a:r>
            <a:r>
              <a:rPr lang="en-US" dirty="0" err="1"/>
              <a:t>ip</a:t>
            </a:r>
            <a:r>
              <a:rPr lang="en-US" dirty="0"/>
              <a:t> address must be local host or 127.0.0.1 with port number 27017. database name is </a:t>
            </a:r>
            <a:r>
              <a:rPr lang="en-US" dirty="0" err="1"/>
              <a:t>infer_car_db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6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Capstone Project – Cab Booking System (MERN Stack + AI Enhancements)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1049"/>
          </a:xfrm>
        </p:spPr>
        <p:txBody>
          <a:bodyPr/>
          <a:lstStyle/>
          <a:p>
            <a:pPr algn="l"/>
            <a:r>
              <a:rPr sz="1800" dirty="0">
                <a:solidFill>
                  <a:srgbClr val="282828"/>
                </a:solidFill>
                <a:latin typeface="Segoe UI"/>
              </a:rPr>
              <a:t>Project Repository:</a:t>
            </a:r>
          </a:p>
          <a:p>
            <a:r>
              <a:rPr lang="en-IN" sz="1800" dirty="0">
                <a:solidFill>
                  <a:srgbClr val="282828"/>
                </a:solidFill>
                <a:latin typeface="Segoe UI"/>
              </a:rPr>
              <a:t>https://github.com/Kaleakash/car_booking_mern_stack_with_AI_tools_Project.git</a:t>
            </a:r>
            <a:endParaRPr sz="1800" dirty="0">
              <a:solidFill>
                <a:srgbClr val="282828"/>
              </a:solidFill>
              <a:latin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27F96-D6E7-0C4D-6A36-8769ED8E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2" y="1136532"/>
            <a:ext cx="11386135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5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file: this file contains the structure of collection with schema definition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E3A20-5051-DDB3-2BCC-E7A5775F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0347" y="1825625"/>
            <a:ext cx="3371306" cy="4351338"/>
          </a:xfrm>
        </p:spPr>
      </p:pic>
    </p:spTree>
    <p:extLst>
      <p:ext uri="{BB962C8B-B14F-4D97-AF65-F5344CB8AC3E}">
        <p14:creationId xmlns:p14="http://schemas.microsoft.com/office/powerpoint/2010/main" val="98630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file: this file contains the structure of collection with schema definition.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32483D-4F3D-A4E5-32CD-AF0B7740C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017" y="1877110"/>
            <a:ext cx="3225966" cy="4248368"/>
          </a:xfrm>
        </p:spPr>
      </p:pic>
    </p:spTree>
    <p:extLst>
      <p:ext uri="{BB962C8B-B14F-4D97-AF65-F5344CB8AC3E}">
        <p14:creationId xmlns:p14="http://schemas.microsoft.com/office/powerpoint/2010/main" val="61632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server.js file: this file contains the entry of the program with port number.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CE80E1-3AA4-593F-D89E-B05F564BC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20" y="1825625"/>
            <a:ext cx="7458560" cy="4351338"/>
          </a:xfrm>
        </p:spPr>
      </p:pic>
    </p:spTree>
    <p:extLst>
      <p:ext uri="{BB962C8B-B14F-4D97-AF65-F5344CB8AC3E}">
        <p14:creationId xmlns:p14="http://schemas.microsoft.com/office/powerpoint/2010/main" val="2972268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4733-6A73-09DE-D57D-613F8BA2CF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Duppy secret key for payment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C12ED-9AE5-4F66-7479-0161C3361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59" y="3602038"/>
            <a:ext cx="11695611" cy="1655762"/>
          </a:xfrm>
        </p:spPr>
        <p:txBody>
          <a:bodyPr/>
          <a:lstStyle/>
          <a:p>
            <a:r>
              <a:rPr lang="en-IN" dirty="0"/>
              <a:t>sk_test_51IYnC0SIR2AbPxU0EiMx1fTwzbZXLbkaOcbc2cXx49528d9TGkQVjUINJfUDAnQMVaBFfBDP5xtcHCkZG1n1V3E800U7qXFmGf</a:t>
            </a:r>
          </a:p>
        </p:txBody>
      </p:sp>
    </p:spTree>
    <p:extLst>
      <p:ext uri="{BB962C8B-B14F-4D97-AF65-F5344CB8AC3E}">
        <p14:creationId xmlns:p14="http://schemas.microsoft.com/office/powerpoint/2010/main" val="19607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move inside a frontend folder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run the command as </a:t>
            </a:r>
            <a:r>
              <a:rPr lang="en-US" dirty="0" err="1"/>
              <a:t>npm</a:t>
            </a:r>
            <a:r>
              <a:rPr lang="en-US" dirty="0"/>
              <a:t> install --force to install all required dependencies.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67E03-BA48-1A9E-3826-A9732520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3883436"/>
            <a:ext cx="10798629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– react </a:t>
            </a:r>
            <a:r>
              <a:rPr lang="en-US" dirty="0" err="1"/>
              <a:t>js</a:t>
            </a:r>
            <a:r>
              <a:rPr lang="en-US" dirty="0"/>
              <a:t> project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5513B-A4A5-336C-594A-911ED8435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283" y="1825625"/>
            <a:ext cx="3337433" cy="4351338"/>
          </a:xfrm>
        </p:spPr>
      </p:pic>
    </p:spTree>
    <p:extLst>
      <p:ext uri="{BB962C8B-B14F-4D97-AF65-F5344CB8AC3E}">
        <p14:creationId xmlns:p14="http://schemas.microsoft.com/office/powerpoint/2010/main" val="236437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D143-D693-91EF-8A5B-82B79457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is mongo </a:t>
            </a:r>
            <a:r>
              <a:rPr lang="en-IN" dirty="0" err="1"/>
              <a:t>db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F9DE2-0077-094B-13FB-AF738BCDC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the mongo </a:t>
            </a:r>
            <a:r>
              <a:rPr lang="en-IN" dirty="0" err="1"/>
              <a:t>db</a:t>
            </a:r>
            <a:r>
              <a:rPr lang="en-IN" dirty="0"/>
              <a:t> terminal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BC156-4FD7-A335-5269-AC690102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3" y="3159076"/>
            <a:ext cx="6955971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5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4D6A-29C9-D297-8D87-7638B005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run the backend technology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F675-2DCD-FF49-662B-90423B31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the command as </a:t>
            </a:r>
          </a:p>
          <a:p>
            <a:endParaRPr lang="en-IN" dirty="0"/>
          </a:p>
          <a:p>
            <a:r>
              <a:rPr lang="en-IN" b="1" dirty="0" err="1"/>
              <a:t>npm</a:t>
            </a:r>
            <a:r>
              <a:rPr lang="en-IN" b="1" dirty="0"/>
              <a:t> start </a:t>
            </a:r>
          </a:p>
          <a:p>
            <a:endParaRPr lang="en-IN" b="1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88A63-8561-97BA-2130-FAE9D590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67" y="3809945"/>
            <a:ext cx="9042865" cy="2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1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9ECA-F452-ACC2-C05C-5D42779E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run the frontend technology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C1610-C290-B3DE-1077-056358F32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npm</a:t>
            </a:r>
            <a:r>
              <a:rPr lang="en-IN" dirty="0"/>
              <a:t> start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6A995-755B-1EA9-D15F-3E0B91BA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23" y="3141377"/>
            <a:ext cx="9239725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A MERN stack-based real-time Cab Booking System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Features enhanced using Generative AI tools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Fully functional frontend, backend, and payment integration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GitHub repository provided for virtual lab deployment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D43D-A613-9BCD-6ADF-325AA64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" y="422937"/>
            <a:ext cx="12065620" cy="59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8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331B-8BC4-17F1-A140-EED719A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you do registration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5ADB2-1C72-1951-8CF9-83A8310D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1" y="1594348"/>
            <a:ext cx="9993845" cy="48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0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7EDB8-3C1A-4E75-C54F-110F3E40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29" y="894680"/>
            <a:ext cx="10890810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0072-21C7-DC36-0995-1284AC36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registration you can do the login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F71C2-0E70-5AA8-33FF-B953CB51B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410" y="1825625"/>
            <a:ext cx="9827179" cy="4351338"/>
          </a:xfrm>
        </p:spPr>
      </p:pic>
    </p:spTree>
    <p:extLst>
      <p:ext uri="{BB962C8B-B14F-4D97-AF65-F5344CB8AC3E}">
        <p14:creationId xmlns:p14="http://schemas.microsoft.com/office/powerpoint/2010/main" val="2083397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CFC2-6639-33F1-2407-3F2815C0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C71EC-5140-A231-11A8-993FAC93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272" y="1825625"/>
            <a:ext cx="10217455" cy="4351338"/>
          </a:xfrm>
        </p:spPr>
      </p:pic>
    </p:spTree>
    <p:extLst>
      <p:ext uri="{BB962C8B-B14F-4D97-AF65-F5344CB8AC3E}">
        <p14:creationId xmlns:p14="http://schemas.microsoft.com/office/powerpoint/2010/main" val="2696675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72D2-BAE6-249D-500D-78A3A558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admin panel you can add the new cabs.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052B6-01A7-86CD-E093-D407C10A6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374"/>
            <a:ext cx="10515600" cy="3563840"/>
          </a:xfrm>
        </p:spPr>
      </p:pic>
    </p:spTree>
    <p:extLst>
      <p:ext uri="{BB962C8B-B14F-4D97-AF65-F5344CB8AC3E}">
        <p14:creationId xmlns:p14="http://schemas.microsoft.com/office/powerpoint/2010/main" val="1669188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B95B-AA95-3F20-EBB1-DD05F5E3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car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CD54C-2FFE-5B4D-5C06-4103CCE3F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052" y="1825625"/>
            <a:ext cx="7665895" cy="4351338"/>
          </a:xfrm>
        </p:spPr>
      </p:pic>
    </p:spTree>
    <p:extLst>
      <p:ext uri="{BB962C8B-B14F-4D97-AF65-F5344CB8AC3E}">
        <p14:creationId xmlns:p14="http://schemas.microsoft.com/office/powerpoint/2010/main" val="3574535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F03-B4FB-B974-30F3-56031895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car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44073-7D10-262A-6B36-F1CC0B5F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371" y="1825625"/>
            <a:ext cx="6063258" cy="4351338"/>
          </a:xfrm>
        </p:spPr>
      </p:pic>
    </p:spTree>
    <p:extLst>
      <p:ext uri="{BB962C8B-B14F-4D97-AF65-F5344CB8AC3E}">
        <p14:creationId xmlns:p14="http://schemas.microsoft.com/office/powerpoint/2010/main" val="340409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BA0-3060-0BD2-ACB6-2E8F00E7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added cars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9C3B6-513C-0FF7-C49C-0F9BFC23F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16" y="1825625"/>
            <a:ext cx="10312967" cy="4351338"/>
          </a:xfrm>
        </p:spPr>
      </p:pic>
    </p:spTree>
    <p:extLst>
      <p:ext uri="{BB962C8B-B14F-4D97-AF65-F5344CB8AC3E}">
        <p14:creationId xmlns:p14="http://schemas.microsoft.com/office/powerpoint/2010/main" val="3240872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9940-B1AE-EDCF-8B2A-D6362672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you can book the cab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6BDA0-2785-97BB-5A41-AC7A36A6F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32" y="1825625"/>
            <a:ext cx="9763135" cy="4351338"/>
          </a:xfrm>
        </p:spPr>
      </p:pic>
    </p:spTree>
    <p:extLst>
      <p:ext uri="{BB962C8B-B14F-4D97-AF65-F5344CB8AC3E}">
        <p14:creationId xmlns:p14="http://schemas.microsoft.com/office/powerpoint/2010/main" val="167335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Frontend: React.js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Backend: Node.js + Express.js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Database: MongoDB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Version Control: Git + GitHub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AI Tools: Uizard, GitHub Copilot, ChatGPT, TestRigor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Payment Gateway: Stripe (Test Mode)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3802-A0ED-D895-AD41-B5A892C1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provide start date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55BA7-0D53-C5F0-1761-9061FD11E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1642"/>
            <a:ext cx="10515600" cy="4339304"/>
          </a:xfrm>
        </p:spPr>
      </p:pic>
    </p:spTree>
    <p:extLst>
      <p:ext uri="{BB962C8B-B14F-4D97-AF65-F5344CB8AC3E}">
        <p14:creationId xmlns:p14="http://schemas.microsoft.com/office/powerpoint/2010/main" val="2518253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D279-AF5F-9D44-AF06-3118D804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provide end date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69A12-4366-70A3-893D-EB10D3716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776" y="1825625"/>
            <a:ext cx="9638447" cy="4351338"/>
          </a:xfrm>
        </p:spPr>
      </p:pic>
    </p:spTree>
    <p:extLst>
      <p:ext uri="{BB962C8B-B14F-4D97-AF65-F5344CB8AC3E}">
        <p14:creationId xmlns:p14="http://schemas.microsoft.com/office/powerpoint/2010/main" val="3735217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D96E-6DBD-CA9E-A810-535B7922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selected date you can see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7BF00-2E9B-3078-4BFE-A961A5CD7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22" y="1825625"/>
            <a:ext cx="10355955" cy="4351338"/>
          </a:xfrm>
        </p:spPr>
      </p:pic>
    </p:spTree>
    <p:extLst>
      <p:ext uri="{BB962C8B-B14F-4D97-AF65-F5344CB8AC3E}">
        <p14:creationId xmlns:p14="http://schemas.microsoft.com/office/powerpoint/2010/main" val="2963335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E010-82C6-4BF9-0A0C-766D1E50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You can select the driver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46A7D-9599-1FA0-5D21-ABF331BAE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208"/>
            <a:ext cx="10515600" cy="4324172"/>
          </a:xfrm>
        </p:spPr>
      </p:pic>
    </p:spTree>
    <p:extLst>
      <p:ext uri="{BB962C8B-B14F-4D97-AF65-F5344CB8AC3E}">
        <p14:creationId xmlns:p14="http://schemas.microsoft.com/office/powerpoint/2010/main" val="46427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0476-336B-2ECB-5804-6E8A0DF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Once you click on book now it will open payment details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8547E-0BE8-0CA3-6114-035A2DF4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386" y="1825625"/>
            <a:ext cx="10125228" cy="4351338"/>
          </a:xfrm>
        </p:spPr>
      </p:pic>
    </p:spTree>
    <p:extLst>
      <p:ext uri="{BB962C8B-B14F-4D97-AF65-F5344CB8AC3E}">
        <p14:creationId xmlns:p14="http://schemas.microsoft.com/office/powerpoint/2010/main" val="2258055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5E4F-26F2-1537-AB9C-87CBB4F3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 will check information from live </a:t>
            </a:r>
            <a:r>
              <a:rPr lang="en-IN" dirty="0" err="1"/>
              <a:t>url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A7E2A-AD2B-6ABD-9846-60A92ADB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556" y="1825625"/>
            <a:ext cx="9028887" cy="4351338"/>
          </a:xfrm>
        </p:spPr>
      </p:pic>
    </p:spTree>
    <p:extLst>
      <p:ext uri="{BB962C8B-B14F-4D97-AF65-F5344CB8AC3E}">
        <p14:creationId xmlns:p14="http://schemas.microsoft.com/office/powerpoint/2010/main" val="1399411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AB2-657D-A2D2-76FC-402C402B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payment is test mode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10231-4CD2-F2AF-1594-21E3D216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68" y="1825625"/>
            <a:ext cx="9539064" cy="4351338"/>
          </a:xfrm>
        </p:spPr>
      </p:pic>
    </p:spTree>
    <p:extLst>
      <p:ext uri="{BB962C8B-B14F-4D97-AF65-F5344CB8AC3E}">
        <p14:creationId xmlns:p14="http://schemas.microsoft.com/office/powerpoint/2010/main" val="1689220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6B8C-8FEF-489D-36DF-0B803AC9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click on test model button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AB480-40FD-AD6C-0FA3-C25AE8CC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832"/>
            <a:ext cx="10515600" cy="4278923"/>
          </a:xfrm>
        </p:spPr>
      </p:pic>
    </p:spTree>
    <p:extLst>
      <p:ext uri="{BB962C8B-B14F-4D97-AF65-F5344CB8AC3E}">
        <p14:creationId xmlns:p14="http://schemas.microsoft.com/office/powerpoint/2010/main" val="3118351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1E96-4F1E-FFFA-5A50-E292D9C1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is use stripe website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82434-CF03-7E31-D7DC-3E9E79BA0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94" y="1825625"/>
            <a:ext cx="6146612" cy="4351338"/>
          </a:xfrm>
        </p:spPr>
      </p:pic>
    </p:spTree>
    <p:extLst>
      <p:ext uri="{BB962C8B-B14F-4D97-AF65-F5344CB8AC3E}">
        <p14:creationId xmlns:p14="http://schemas.microsoft.com/office/powerpoint/2010/main" val="3780009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90D8-7971-31DC-D10F-0159BA34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From this document you can get duppy card details to do the payment like a real time payment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CAE75-B0C9-106A-6274-1698FE324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084" y="1825625"/>
            <a:ext cx="9805831" cy="4351338"/>
          </a:xfrm>
        </p:spPr>
      </p:pic>
    </p:spTree>
    <p:extLst>
      <p:ext uri="{BB962C8B-B14F-4D97-AF65-F5344CB8AC3E}">
        <p14:creationId xmlns:p14="http://schemas.microsoft.com/office/powerpoint/2010/main" val="360511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Project Setup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**Backend:**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Clone project from GitHub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Update db.js with MongoDB URL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Run: npm install --force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Start backend: npm start</a:t>
            </a:r>
          </a:p>
          <a:p>
            <a:pPr algn="l"/>
            <a:endParaRPr sz="1800">
              <a:solidFill>
                <a:srgbClr val="282828"/>
              </a:solidFill>
              <a:latin typeface="Segoe UI"/>
            </a:endParaRP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**Frontend:**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Navigate to frontend folder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Run: npm install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Start frontend: npm start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E307-1A16-AA14-D646-F5C06A9B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click on payment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431D0-9353-63BF-CFC4-A87E12D0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856" y="1825625"/>
            <a:ext cx="7806288" cy="4351338"/>
          </a:xfrm>
        </p:spPr>
      </p:pic>
    </p:spTree>
    <p:extLst>
      <p:ext uri="{BB962C8B-B14F-4D97-AF65-F5344CB8AC3E}">
        <p14:creationId xmlns:p14="http://schemas.microsoft.com/office/powerpoint/2010/main" val="2956494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34A-45D1-7670-0DB7-780E63EF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You can see the booking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EBD42-3780-61F2-0EB1-99703D6E8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132" y="1825625"/>
            <a:ext cx="10179736" cy="4351338"/>
          </a:xfrm>
        </p:spPr>
      </p:pic>
    </p:spTree>
    <p:extLst>
      <p:ext uri="{BB962C8B-B14F-4D97-AF65-F5344CB8AC3E}">
        <p14:creationId xmlns:p14="http://schemas.microsoft.com/office/powerpoint/2010/main" val="3741058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0C83-EECF-A42E-AFA4-2B6B000A6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Adding Gen AI tool features to existing project </a:t>
            </a:r>
          </a:p>
        </p:txBody>
      </p:sp>
    </p:spTree>
    <p:extLst>
      <p:ext uri="{BB962C8B-B14F-4D97-AF65-F5344CB8AC3E}">
        <p14:creationId xmlns:p14="http://schemas.microsoft.com/office/powerpoint/2010/main" val="2115625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DDD21-18C5-052B-5054-65D5CA88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53E5-7B1B-4B1C-B852-AA80EA7A2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Phase 1 : AI-Assisted UI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E0811-4945-EE91-B43C-3D0FEC08FD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Tools: </a:t>
            </a:r>
            <a:r>
              <a:rPr lang="en-IN" b="1" dirty="0" err="1"/>
              <a:t>Uizard</a:t>
            </a:r>
            <a:r>
              <a:rPr lang="en-IN" b="1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50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87F6-28E4-CEE6-5B2A-BCC48210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Step-by-Step: Upload React Login Page to </a:t>
            </a:r>
            <a:r>
              <a:rPr lang="en-US" dirty="0" err="1"/>
              <a:t>Uizard</a:t>
            </a:r>
            <a:r>
              <a:rPr lang="en-US" dirty="0"/>
              <a:t> and Enhance UI (Free Tier)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5E0A-9F82-3800-5728-A802A9AB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Your React Component as an Image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You need a screenshot of your login component: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your app in the browser.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dirty="0" err="1"/>
              <a:t>PrtSc</a:t>
            </a:r>
            <a:r>
              <a:rPr lang="en-US" dirty="0"/>
              <a:t> or use Snipping Tool / Snip &amp; Sketch to take a screenshot.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Save it as a .</a:t>
            </a:r>
            <a:r>
              <a:rPr lang="en-US" dirty="0" err="1"/>
              <a:t>png</a:t>
            </a:r>
            <a:r>
              <a:rPr lang="en-US" dirty="0"/>
              <a:t> or .jpg.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998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C7A4E-9113-8D7E-CB84-8A75BFA5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403225"/>
            <a:ext cx="8909050" cy="60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3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C049-D360-DE45-D076-C52F9CD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Uizard</a:t>
            </a:r>
            <a:r>
              <a:rPr lang="en-US" dirty="0"/>
              <a:t> and Start a Project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8FBB-BA95-4A5D-D6D1-6842CE3C3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Visit: https://uizard.io</a:t>
            </a:r>
          </a:p>
          <a:p>
            <a:r>
              <a:rPr lang="en-US" dirty="0"/>
              <a:t>Sign up or log in (free account)</a:t>
            </a:r>
          </a:p>
          <a:p>
            <a:r>
              <a:rPr lang="en-US" dirty="0"/>
              <a:t>Click on “Start from screen short”</a:t>
            </a:r>
          </a:p>
          <a:p>
            <a:r>
              <a:rPr lang="en-US" dirty="0"/>
              <a:t>Choose: Screen short scanner </a:t>
            </a:r>
          </a:p>
          <a:p>
            <a:r>
              <a:rPr lang="en-US" dirty="0"/>
              <a:t>Select “in prompt message select the desktop”</a:t>
            </a:r>
          </a:p>
          <a:p>
            <a:r>
              <a:rPr lang="en-US" dirty="0"/>
              <a:t>It will ask you to upload the image. 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1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77E08-2FFD-2C89-58FE-9B93ECEF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062"/>
            <a:ext cx="12192000" cy="51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06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6E92E-852C-89E7-7538-04248A5C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218"/>
            <a:ext cx="12192000" cy="63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7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EF60D-61A5-19C3-F970-001224D4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90"/>
            <a:ext cx="12192000" cy="59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4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Project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db.js: MongoDB connection config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models/: Schema definitions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routes/: API endpoints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server.js: Main entry file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frontend/: React application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A942B-05CA-F96C-4E3E-796EBF69B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590550"/>
            <a:ext cx="10957832" cy="56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02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745C0-BCD9-A6AD-BBD8-C75E881E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91" y="0"/>
            <a:ext cx="10618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92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4C61FB-5783-343B-F43C-A2765FBC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45" y="0"/>
            <a:ext cx="977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38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37CD9-8791-67B4-22A0-CF0B7E14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5" y="0"/>
            <a:ext cx="10555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5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ED86D-F802-A085-9525-35FA89CF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11" y="0"/>
            <a:ext cx="10705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99CBC-CDC0-2512-5E1A-4B19C7FD4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98" y="0"/>
            <a:ext cx="10663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959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C7647-04D4-D51C-97A3-CDD99583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2" y="0"/>
            <a:ext cx="11608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37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771E2-1F28-B730-B9E4-0303094C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03" y="0"/>
            <a:ext cx="1096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6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63888-1E09-071C-0480-D83269FF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06"/>
            <a:ext cx="12192000" cy="65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1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88C9-F865-69D9-66FF-0B62F942C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Phase 2 : AI-Assisted Development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03DA8-FEB6-D606-8569-AD8FC10CB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Tools: GitHub Copilot, ChatGPT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653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User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1. User Registration/Login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2. Dashboard Access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3. Admin: Add New Cars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4. User: Select Pickup/Drop Date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5. Choose Driver → Proceed to Payment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6. Payment (Stripe Test Mode)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7. View Booking Confirmation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92EA-A858-7E56-3843-8101F5E5F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Enable GitHub Copilot</a:t>
            </a:r>
            <a:r>
              <a:rPr lang="en-IN" dirty="0"/>
              <a:t> in VS Code.</a:t>
            </a:r>
          </a:p>
          <a:p>
            <a:pPr lvl="0"/>
            <a:r>
              <a:rPr lang="en-IN" dirty="0"/>
              <a:t>Start typing your React components, routes, or backend service methods.</a:t>
            </a:r>
          </a:p>
          <a:p>
            <a:pPr lvl="1"/>
            <a:r>
              <a:rPr lang="en-IN" dirty="0"/>
              <a:t>E.g., Type </a:t>
            </a:r>
            <a:r>
              <a:rPr lang="en-IN" dirty="0" err="1"/>
              <a:t>getCabAvailability</a:t>
            </a:r>
            <a:r>
              <a:rPr lang="en-IN" dirty="0"/>
              <a:t> = async () =&gt; → Copilot suggests logic automatically.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235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CDC1C-CEDC-E5F0-2815-AD380CF8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48"/>
            <a:ext cx="12192000" cy="52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87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CB43E-56CC-2173-FB4C-555B42DC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529"/>
            <a:ext cx="12192000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04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110FC-AA29-29BB-2C46-770AAEE2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93"/>
            <a:ext cx="12192000" cy="635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34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AA745-8DA2-1010-2D3C-5B8DC330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93"/>
            <a:ext cx="12192000" cy="65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92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80F5C-B27C-3CB3-5B5B-4814C339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470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E4E23-200C-25FC-0E26-761F65C1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92"/>
            <a:ext cx="12192000" cy="64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8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A1778-2F9D-AA28-34E8-FA21B077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729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1142B-A1D0-1867-C299-B27D88C8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67"/>
            <a:ext cx="12192000" cy="63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9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0F9FE-8362-E732-AFCC-CE0CF242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42"/>
            <a:ext cx="12192000" cy="64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7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Stripe Payment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Fake Card: 4242 4242 4242 4242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Expiry: 12/28, CVV: 123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Booking details confirmed after test payment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- Uses Stripe's test environment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E061F-845D-2425-0B2C-207B54A9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333"/>
            <a:ext cx="12192000" cy="39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719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B417-3040-58F9-28F0-D4667E1C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583"/>
            <a:ext cx="10515600" cy="685119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Now run the application and test it</a:t>
            </a:r>
          </a:p>
        </p:txBody>
      </p:sp>
    </p:spTree>
    <p:extLst>
      <p:ext uri="{BB962C8B-B14F-4D97-AF65-F5344CB8AC3E}">
        <p14:creationId xmlns:p14="http://schemas.microsoft.com/office/powerpoint/2010/main" val="1187297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7C7654-5734-1470-0664-73D10DCB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943"/>
            <a:ext cx="12192000" cy="62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242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30B6-84B8-21A0-DE24-490592767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" y="209005"/>
            <a:ext cx="11939451" cy="1827984"/>
          </a:xfrm>
        </p:spPr>
        <p:txBody>
          <a:bodyPr/>
          <a:lstStyle/>
          <a:p>
            <a:r>
              <a:rPr lang="en-IN" dirty="0"/>
              <a:t>Now apply this code to Home.js file and test it. </a:t>
            </a:r>
          </a:p>
        </p:txBody>
      </p:sp>
    </p:spTree>
    <p:extLst>
      <p:ext uri="{BB962C8B-B14F-4D97-AF65-F5344CB8AC3E}">
        <p14:creationId xmlns:p14="http://schemas.microsoft.com/office/powerpoint/2010/main" val="691743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86632-D37F-44EB-6384-050D7FE0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051"/>
            <a:ext cx="12192000" cy="50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724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F0A2-C24A-98D3-63EE-98F48ED22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703" y="644434"/>
            <a:ext cx="9144000" cy="1141232"/>
          </a:xfrm>
        </p:spPr>
        <p:txBody>
          <a:bodyPr/>
          <a:lstStyle/>
          <a:p>
            <a:r>
              <a:rPr lang="en-IN" b="1" dirty="0"/>
              <a:t>ChatGPT</a:t>
            </a:r>
            <a:r>
              <a:rPr lang="en-IN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4229255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BB30-6404-ADCF-A60A-A454DD01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</a:t>
            </a:r>
            <a:r>
              <a:rPr lang="en-IN" b="1" dirty="0"/>
              <a:t>ChatGPT</a:t>
            </a:r>
            <a:r>
              <a:rPr lang="en-IN" dirty="0"/>
              <a:t> prompts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B45D-7400-A89E-BE4F-E67A155F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lvl="1"/>
            <a:r>
              <a:rPr lang="en-IN" dirty="0"/>
              <a:t>“Generate Mongoose schema for car booking with </a:t>
            </a:r>
            <a:r>
              <a:rPr lang="en-IN" dirty="0" err="1"/>
              <a:t>carId</a:t>
            </a:r>
            <a:r>
              <a:rPr lang="en-IN" dirty="0"/>
              <a:t>, </a:t>
            </a:r>
            <a:r>
              <a:rPr lang="en-IN" dirty="0" err="1"/>
              <a:t>userId</a:t>
            </a:r>
            <a:r>
              <a:rPr lang="en-IN" dirty="0"/>
              <a:t>, </a:t>
            </a:r>
            <a:r>
              <a:rPr lang="en-IN" dirty="0" err="1"/>
              <a:t>startDate</a:t>
            </a:r>
            <a:r>
              <a:rPr lang="en-IN" dirty="0"/>
              <a:t>, </a:t>
            </a:r>
            <a:r>
              <a:rPr lang="en-IN" dirty="0" err="1"/>
              <a:t>endDate</a:t>
            </a:r>
            <a:r>
              <a:rPr lang="en-IN" dirty="0"/>
              <a:t>.”</a:t>
            </a:r>
          </a:p>
          <a:p>
            <a:pPr lvl="1"/>
            <a:r>
              <a:rPr lang="en-IN" dirty="0"/>
              <a:t>“React component for selecting a car and making a Stripe payment.”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30779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109D7-30E6-6402-E206-BEAEA4E1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61925"/>
            <a:ext cx="117824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08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8E808-065F-0C60-E8F2-65BF7EDB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209550"/>
            <a:ext cx="1178242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49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D128A-95DA-BF6F-A872-2B7FBC75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957"/>
            <a:ext cx="12192000" cy="34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Adding Gen AI UI via Uizard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1. Capture screenshot of React login page (.png/.jpg)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2. Go to https://uizard.io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3. Start new project → Upload Screenshot</a:t>
            </a:r>
          </a:p>
          <a:p>
            <a:pPr algn="l"/>
            <a:r>
              <a:rPr sz="1800">
                <a:solidFill>
                  <a:srgbClr val="282828"/>
                </a:solidFill>
                <a:latin typeface="Segoe UI"/>
              </a:rPr>
              <a:t>4. Use Auto Designer to enhance UI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C392B-D3C6-951D-2F62-4E3A2939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09675"/>
            <a:ext cx="120586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33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EA032-CEC8-076E-7BCD-668169CE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5725"/>
            <a:ext cx="112014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84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314EF-1EC5-CE54-8917-78E94080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76212"/>
            <a:ext cx="93916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08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9E9FE-D085-4044-71DE-73176E7F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004887"/>
            <a:ext cx="103727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80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78BA4E-4B20-A3BF-3F1F-E15CFD3C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842962"/>
            <a:ext cx="113061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32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8CB74-2275-5631-C5F6-4BCA4666E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7" y="470262"/>
            <a:ext cx="11843657" cy="1768249"/>
          </a:xfrm>
        </p:spPr>
        <p:txBody>
          <a:bodyPr>
            <a:normAutofit/>
          </a:bodyPr>
          <a:lstStyle/>
          <a:p>
            <a:r>
              <a:rPr lang="en-IN" dirty="0"/>
              <a:t>AI to optimize or rewrite existing logic of backend or frontend technologies </a:t>
            </a:r>
          </a:p>
        </p:txBody>
      </p:sp>
    </p:spTree>
    <p:extLst>
      <p:ext uri="{BB962C8B-B14F-4D97-AF65-F5344CB8AC3E}">
        <p14:creationId xmlns:p14="http://schemas.microsoft.com/office/powerpoint/2010/main" val="32082902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10662-9DF2-824A-9C04-84365C50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70"/>
            <a:ext cx="12192000" cy="65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48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7121F-5403-1A6C-30A9-1A4776F7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22"/>
            <a:ext cx="12192000" cy="63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884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017B4-EF23-4136-A3B2-E03FF4AB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57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9CE9D-44F9-E3D5-D5AE-AF66136B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669"/>
            <a:ext cx="12192000" cy="62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1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1400</Words>
  <Application>Microsoft Office PowerPoint</Application>
  <PresentationFormat>Widescreen</PresentationFormat>
  <Paragraphs>204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1" baseType="lpstr">
      <vt:lpstr>Arial</vt:lpstr>
      <vt:lpstr>Calibri</vt:lpstr>
      <vt:lpstr>Calibri Light</vt:lpstr>
      <vt:lpstr>Segoe UI</vt:lpstr>
      <vt:lpstr>Office Theme</vt:lpstr>
      <vt:lpstr>Cab Service </vt:lpstr>
      <vt:lpstr>Capstone Project – Cab Booking System (MERN Stack + AI Enhancements)</vt:lpstr>
      <vt:lpstr>Project Overview</vt:lpstr>
      <vt:lpstr>Technology Stack</vt:lpstr>
      <vt:lpstr>Project Setup Instructions</vt:lpstr>
      <vt:lpstr>Project File Structure</vt:lpstr>
      <vt:lpstr>User Journey</vt:lpstr>
      <vt:lpstr>Stripe Payment Integration</vt:lpstr>
      <vt:lpstr>Adding Gen AI UI via Uizard</vt:lpstr>
      <vt:lpstr>AI-Assisted Coding</vt:lpstr>
      <vt:lpstr>AI-Powered Testing using TestRigor</vt:lpstr>
      <vt:lpstr>Sample Natural Language Test Case</vt:lpstr>
      <vt:lpstr>AI Tools Summary</vt:lpstr>
      <vt:lpstr>This project present in git repository in below URL </vt:lpstr>
      <vt:lpstr>PowerPoint Presentation</vt:lpstr>
      <vt:lpstr>PowerPoint Presentation</vt:lpstr>
      <vt:lpstr>PowerPoint Presentation</vt:lpstr>
      <vt:lpstr>Project structure </vt:lpstr>
      <vt:lpstr>Project structure explanation </vt:lpstr>
      <vt:lpstr>PowerPoint Presentation</vt:lpstr>
      <vt:lpstr>Model file: this file contains the structure of collection with schema definition </vt:lpstr>
      <vt:lpstr>routes file: this file contains the structure of collection with schema definition.  </vt:lpstr>
      <vt:lpstr>server.js file: this file contains the entry of the program with port number.  </vt:lpstr>
      <vt:lpstr>Duppy secret key for payment</vt:lpstr>
      <vt:lpstr>Now move inside a frontend folder  </vt:lpstr>
      <vt:lpstr>Front – react js project </vt:lpstr>
      <vt:lpstr>Database is mongo db </vt:lpstr>
      <vt:lpstr>Now run the backend technology </vt:lpstr>
      <vt:lpstr>Now run the frontend technology  </vt:lpstr>
      <vt:lpstr>PowerPoint Presentation</vt:lpstr>
      <vt:lpstr>Now you do registration </vt:lpstr>
      <vt:lpstr>PowerPoint Presentation</vt:lpstr>
      <vt:lpstr>After registration you can do the login </vt:lpstr>
      <vt:lpstr>Dashboard </vt:lpstr>
      <vt:lpstr>Using admin panel you can add the new cabs. </vt:lpstr>
      <vt:lpstr>Add the car </vt:lpstr>
      <vt:lpstr>Add the car </vt:lpstr>
      <vt:lpstr>After added cars </vt:lpstr>
      <vt:lpstr>Now you can book the cab</vt:lpstr>
      <vt:lpstr>Please provide start date </vt:lpstr>
      <vt:lpstr>Please provide end date </vt:lpstr>
      <vt:lpstr>After selected date you can see details </vt:lpstr>
      <vt:lpstr>You can select the driver </vt:lpstr>
      <vt:lpstr>Once you click on book now it will open payment details page </vt:lpstr>
      <vt:lpstr>It will check information from live url </vt:lpstr>
      <vt:lpstr>This payment is test mode </vt:lpstr>
      <vt:lpstr>Please click on test model button </vt:lpstr>
      <vt:lpstr>This is use stripe website </vt:lpstr>
      <vt:lpstr>From this document you can get duppy card details to do the payment like a real time payment </vt:lpstr>
      <vt:lpstr>After click on payment </vt:lpstr>
      <vt:lpstr>You can see the booking details </vt:lpstr>
      <vt:lpstr>Adding Gen AI tool features to existing project </vt:lpstr>
      <vt:lpstr>Phase 1 : AI-Assisted UI</vt:lpstr>
      <vt:lpstr>Step-by-Step: Upload React Login Page to Uizard and Enhance UI (Free Tier)</vt:lpstr>
      <vt:lpstr>PowerPoint Presentation</vt:lpstr>
      <vt:lpstr>Go to Uizard and Start a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2 : AI-Assisted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run the application and test it</vt:lpstr>
      <vt:lpstr>PowerPoint Presentation</vt:lpstr>
      <vt:lpstr>Now apply this code to Home.js file and test it. </vt:lpstr>
      <vt:lpstr>PowerPoint Presentation</vt:lpstr>
      <vt:lpstr>ChatGPT tools</vt:lpstr>
      <vt:lpstr>Use ChatGPT prompts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to optimize or rewrite existing logic of backend or frontend technologies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npm install moment </vt:lpstr>
      <vt:lpstr>Code Optimization &amp;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4: AI-Powered Testing </vt:lpstr>
      <vt:lpstr>TestRigor </vt:lpstr>
      <vt:lpstr>Login for Test rigor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we will create test case </vt:lpstr>
      <vt:lpstr>PowerPoint Presentation</vt:lpstr>
      <vt:lpstr>PowerPoint Presentation</vt:lpstr>
      <vt:lpstr>Test natural languge </vt:lpstr>
      <vt:lpstr>Here we will get the error. Because our application running locally. If run on cloud or develop then we can test very easily </vt:lpstr>
      <vt:lpstr>You can generate sample test case </vt:lpstr>
      <vt:lpstr>Now click on actual test generate by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Akash Kale</cp:lastModifiedBy>
  <cp:revision>380</cp:revision>
  <dcterms:created xsi:type="dcterms:W3CDTF">2022-12-24T05:17:27Z</dcterms:created>
  <dcterms:modified xsi:type="dcterms:W3CDTF">2025-06-28T08:14:34Z</dcterms:modified>
</cp:coreProperties>
</file>